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bin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a.xml" ContentType="application/vnd.openxmlformats-officedocument.presentationml.slide+xml"/>
  <Override PartName="/ppt/slides/slideb.xml" ContentType="application/vnd.openxmlformats-officedocument.presentationml.slide+xml"/>
  <Override PartName="/ppt/slides/slidec.xml" ContentType="application/vnd.openxmlformats-officedocument.presentationml.slide+xml"/>
  <Override PartName="/ppt/slides/slided.xml" ContentType="application/vnd.openxmlformats-officedocument.presentationml.slide+xml"/>
  <Override PartName="/ppt/slides/slidee.xml" ContentType="application/vnd.openxmlformats-officedocument.presentationml.slide+xml"/>
  <Override PartName="/ppt/slides/slidef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7" r:id="newSlide1"/>
    <p:sldId id="258" r:id="newSlide2"/>
    <p:sldId id="259" r:id="newSlide3"/>
    <p:sldId id="260" r:id="newSlide4"/>
    <p:sldId id="261" r:id="newSlide5"/>
    <p:sldId id="262" r:id="newSlide6"/>
    <p:sldId id="263" r:id="newSlide7"/>
    <p:sldId id="264" r:id="newSlide8"/>
    <p:sldId id="265" r:id="newSlide9"/>
    <p:sldId id="266" r:id="newSlide10"/>
    <p:sldId id="267" r:id="newSlide11"/>
    <p:sldId id="268" r:id="newSlide12"/>
    <p:sldId id="269" r:id="newSlide13"/>
    <p:sldId id="270" r:id="newSlide14"/>
    <p:sldId id="271" r:id="newSlide15"/>
    <p:sldId id="272" r:id="newSlide16"/>
    <p:sldId id="273" r:id="newSlide17"/>
    <p:sldId id="274" r:id="newSlide18"/>
  </p:sldIdLst>
  <p:sldSz cx="24387175" cy="14630400"/>
  <p:notesSz cx="7772400" cy="100584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4800" kern="1200">
        <a:solidFill>
          <a:schemeClr val="bg1"/>
        </a:solidFill>
        <a:latin typeface="Times New Roman" pitchFamily="16" charset="0"/>
        <a:ea typeface="+mn-ea"/>
        <a:cs typeface="+mn-cs"/>
      </a:defRPr>
    </a:lvl1pPr>
    <a:lvl2pPr marL="914446" algn="l" rtl="0" eaLnBrk="0" fontAlgn="base" hangingPunct="0">
      <a:spcBef>
        <a:spcPct val="0"/>
      </a:spcBef>
      <a:spcAft>
        <a:spcPct val="0"/>
      </a:spcAft>
      <a:defRPr sz="4800" kern="1200">
        <a:solidFill>
          <a:schemeClr val="bg1"/>
        </a:solidFill>
        <a:latin typeface="Times New Roman" pitchFamily="16" charset="0"/>
        <a:ea typeface="+mn-ea"/>
        <a:cs typeface="+mn-cs"/>
      </a:defRPr>
    </a:lvl2pPr>
    <a:lvl3pPr marL="1828891" algn="l" rtl="0" eaLnBrk="0" fontAlgn="base" hangingPunct="0">
      <a:spcBef>
        <a:spcPct val="0"/>
      </a:spcBef>
      <a:spcAft>
        <a:spcPct val="0"/>
      </a:spcAft>
      <a:defRPr sz="4800" kern="1200">
        <a:solidFill>
          <a:schemeClr val="bg1"/>
        </a:solidFill>
        <a:latin typeface="Times New Roman" pitchFamily="16" charset="0"/>
        <a:ea typeface="+mn-ea"/>
        <a:cs typeface="+mn-cs"/>
      </a:defRPr>
    </a:lvl3pPr>
    <a:lvl4pPr marL="2743337" algn="l" rtl="0" eaLnBrk="0" fontAlgn="base" hangingPunct="0">
      <a:spcBef>
        <a:spcPct val="0"/>
      </a:spcBef>
      <a:spcAft>
        <a:spcPct val="0"/>
      </a:spcAft>
      <a:defRPr sz="4800" kern="1200">
        <a:solidFill>
          <a:schemeClr val="bg1"/>
        </a:solidFill>
        <a:latin typeface="Times New Roman" pitchFamily="16" charset="0"/>
        <a:ea typeface="+mn-ea"/>
        <a:cs typeface="+mn-cs"/>
      </a:defRPr>
    </a:lvl4pPr>
    <a:lvl5pPr marL="3657783" algn="l" rtl="0" eaLnBrk="0" fontAlgn="base" hangingPunct="0">
      <a:spcBef>
        <a:spcPct val="0"/>
      </a:spcBef>
      <a:spcAft>
        <a:spcPct val="0"/>
      </a:spcAft>
      <a:defRPr sz="4800" kern="1200">
        <a:solidFill>
          <a:schemeClr val="bg1"/>
        </a:solidFill>
        <a:latin typeface="Times New Roman" pitchFamily="16" charset="0"/>
        <a:ea typeface="+mn-ea"/>
        <a:cs typeface="+mn-cs"/>
      </a:defRPr>
    </a:lvl5pPr>
    <a:lvl6pPr marL="4572229" algn="l" defTabSz="1828891" rtl="0" eaLnBrk="1" latinLnBrk="0" hangingPunct="1">
      <a:defRPr sz="4800" kern="1200">
        <a:solidFill>
          <a:schemeClr val="bg1"/>
        </a:solidFill>
        <a:latin typeface="Times New Roman" pitchFamily="16" charset="0"/>
        <a:ea typeface="+mn-ea"/>
        <a:cs typeface="+mn-cs"/>
      </a:defRPr>
    </a:lvl6pPr>
    <a:lvl7pPr marL="5486674" algn="l" defTabSz="1828891" rtl="0" eaLnBrk="1" latinLnBrk="0" hangingPunct="1">
      <a:defRPr sz="4800" kern="1200">
        <a:solidFill>
          <a:schemeClr val="bg1"/>
        </a:solidFill>
        <a:latin typeface="Times New Roman" pitchFamily="16" charset="0"/>
        <a:ea typeface="+mn-ea"/>
        <a:cs typeface="+mn-cs"/>
      </a:defRPr>
    </a:lvl7pPr>
    <a:lvl8pPr marL="6401120" algn="l" defTabSz="1828891" rtl="0" eaLnBrk="1" latinLnBrk="0" hangingPunct="1">
      <a:defRPr sz="4800" kern="1200">
        <a:solidFill>
          <a:schemeClr val="bg1"/>
        </a:solidFill>
        <a:latin typeface="Times New Roman" pitchFamily="16" charset="0"/>
        <a:ea typeface="+mn-ea"/>
        <a:cs typeface="+mn-cs"/>
      </a:defRPr>
    </a:lvl8pPr>
    <a:lvl9pPr marL="7315566" algn="l" defTabSz="1828891" rtl="0" eaLnBrk="1" latinLnBrk="0" hangingPunct="1">
      <a:defRPr sz="4800" kern="1200">
        <a:solidFill>
          <a:schemeClr val="bg1"/>
        </a:solidFill>
        <a:latin typeface="Times New Roman" pitchFamily="1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08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4629" autoAdjust="0"/>
  </p:normalViewPr>
  <p:slideViewPr>
    <p:cSldViewPr>
      <p:cViewPr varScale="1">
        <p:scale>
          <a:sx n="44" d="100"/>
          <a:sy n="44" d="100"/>
        </p:scale>
        <p:origin x="1416" y="108"/>
      </p:cViewPr>
      <p:guideLst>
        <p:guide orient="horz" pos="4608"/>
        <p:guide pos="7681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notesMasters/notesMaster1.xml" Id="rId3" /><Relationship Type="http://schemas.openxmlformats.org/officeDocument/2006/relationships/tableStyles" Target="tableStyles.xml" Id="rId7" /><Relationship Type="http://schemas.openxmlformats.org/officeDocument/2006/relationships/slideMaster" Target="slideMasters/slideMaster1.xml" Id="rId1" /><Relationship Type="http://schemas.openxmlformats.org/officeDocument/2006/relationships/theme" Target="theme/theme1.xml" Id="rId6" /><Relationship Type="http://schemas.openxmlformats.org/officeDocument/2006/relationships/viewProps" Target="viewProps.xml" Id="rId5" /><Relationship Type="http://schemas.openxmlformats.org/officeDocument/2006/relationships/presProps" Target="presProps.xml" Id="rId4" /><Relationship Type="http://schemas.openxmlformats.org/officeDocument/2006/relationships/slide" Target="/ppt/slides/slide2.xml" Id="newSlide1" /><Relationship Type="http://schemas.openxmlformats.org/officeDocument/2006/relationships/slide" Target="/ppt/slides/slide3.xml" Id="newSlide2" /><Relationship Type="http://schemas.openxmlformats.org/officeDocument/2006/relationships/slide" Target="/ppt/slides/slide4.xml" Id="newSlide3" /><Relationship Type="http://schemas.openxmlformats.org/officeDocument/2006/relationships/slide" Target="/ppt/slides/slide5.xml" Id="newSlide4" /><Relationship Type="http://schemas.openxmlformats.org/officeDocument/2006/relationships/slide" Target="/ppt/slides/slide6.xml" Id="newSlide5" /><Relationship Type="http://schemas.openxmlformats.org/officeDocument/2006/relationships/slide" Target="/ppt/slides/slide7.xml" Id="newSlide6" /><Relationship Type="http://schemas.openxmlformats.org/officeDocument/2006/relationships/slide" Target="/ppt/slides/slide8.xml" Id="newSlide7" /><Relationship Type="http://schemas.openxmlformats.org/officeDocument/2006/relationships/slide" Target="/ppt/slides/slide9.xml" Id="newSlide8" /><Relationship Type="http://schemas.openxmlformats.org/officeDocument/2006/relationships/slide" Target="/ppt/slides/slidea.xml" Id="newSlide9" /><Relationship Type="http://schemas.openxmlformats.org/officeDocument/2006/relationships/slide" Target="/ppt/slides/slideb.xml" Id="newSlide10" /><Relationship Type="http://schemas.openxmlformats.org/officeDocument/2006/relationships/slide" Target="/ppt/slides/slidec.xml" Id="newSlide11" /><Relationship Type="http://schemas.openxmlformats.org/officeDocument/2006/relationships/slide" Target="/ppt/slides/slided.xml" Id="newSlide12" /><Relationship Type="http://schemas.openxmlformats.org/officeDocument/2006/relationships/slide" Target="/ppt/slides/slidee.xml" Id="newSlide13" /><Relationship Type="http://schemas.openxmlformats.org/officeDocument/2006/relationships/slide" Target="/ppt/slides/slidef.xml" Id="newSlide14" /><Relationship Type="http://schemas.openxmlformats.org/officeDocument/2006/relationships/slide" Target="/ppt/slides/slide10.xml" Id="newSlide15" /><Relationship Type="http://schemas.openxmlformats.org/officeDocument/2006/relationships/slide" Target="/ppt/slides/slide11.xml" Id="newSlide16" /><Relationship Type="http://schemas.openxmlformats.org/officeDocument/2006/relationships/slide" Target="/ppt/slides/slide12.xml" Id="newSlide17" /><Relationship Type="http://schemas.openxmlformats.org/officeDocument/2006/relationships/slide" Target="/ppt/slides/slide13.xml" Id="newSlide18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11238" y="1006475"/>
            <a:ext cx="5748337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585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44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1485974" indent="-571529" algn="l" defTabSz="9144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2286114" indent="-457223" algn="l" defTabSz="9144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3200560" indent="-457223" algn="l" defTabSz="9144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4115006" indent="-457223" algn="l" defTabSz="9144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4572229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9041" y="4544909"/>
            <a:ext cx="20729099" cy="31360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079" y="8290560"/>
            <a:ext cx="17071023" cy="3738880"/>
          </a:xfrm>
        </p:spPr>
        <p:txBody>
          <a:bodyPr/>
          <a:lstStyle>
            <a:lvl1pPr marL="0" indent="0" algn="ctr">
              <a:buNone/>
              <a:defRPr/>
            </a:lvl1pPr>
            <a:lvl2pPr marL="914331" indent="0" algn="ctr">
              <a:buNone/>
              <a:defRPr/>
            </a:lvl2pPr>
            <a:lvl3pPr marL="1828662" indent="0" algn="ctr">
              <a:buNone/>
              <a:defRPr/>
            </a:lvl3pPr>
            <a:lvl4pPr marL="2742993" indent="0" algn="ctr">
              <a:buNone/>
              <a:defRPr/>
            </a:lvl4pPr>
            <a:lvl5pPr marL="3657323" indent="0" algn="ctr">
              <a:buNone/>
              <a:defRPr/>
            </a:lvl5pPr>
            <a:lvl6pPr marL="4571655" indent="0" algn="ctr">
              <a:buNone/>
              <a:defRPr/>
            </a:lvl6pPr>
            <a:lvl7pPr marL="5485985" indent="0" algn="ctr">
              <a:buNone/>
              <a:defRPr/>
            </a:lvl7pPr>
            <a:lvl8pPr marL="6400317" indent="0" algn="ctr">
              <a:buNone/>
              <a:defRPr/>
            </a:lvl8pPr>
            <a:lvl9pPr marL="731464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2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30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05507" y="1215819"/>
            <a:ext cx="5203443" cy="120599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0936" y="1215819"/>
            <a:ext cx="15208114" cy="120599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95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46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20" y="9401390"/>
            <a:ext cx="20729099" cy="2905760"/>
          </a:xfrm>
        </p:spPr>
        <p:txBody>
          <a:bodyPr anchor="t"/>
          <a:lstStyle>
            <a:lvl1pPr algn="l">
              <a:defRPr sz="79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420" y="6200989"/>
            <a:ext cx="20729099" cy="3200398"/>
          </a:xfrm>
        </p:spPr>
        <p:txBody>
          <a:bodyPr anchor="b"/>
          <a:lstStyle>
            <a:lvl1pPr marL="0" indent="0">
              <a:buNone/>
              <a:defRPr sz="4000"/>
            </a:lvl1pPr>
            <a:lvl2pPr marL="914331" indent="0">
              <a:buNone/>
              <a:defRPr sz="3600"/>
            </a:lvl2pPr>
            <a:lvl3pPr marL="1828662" indent="0">
              <a:buNone/>
              <a:defRPr sz="3200"/>
            </a:lvl3pPr>
            <a:lvl4pPr marL="2742993" indent="0">
              <a:buNone/>
              <a:defRPr sz="2800"/>
            </a:lvl4pPr>
            <a:lvl5pPr marL="3657323" indent="0">
              <a:buNone/>
              <a:defRPr sz="2800"/>
            </a:lvl5pPr>
            <a:lvl6pPr marL="4571655" indent="0">
              <a:buNone/>
              <a:defRPr sz="2800"/>
            </a:lvl6pPr>
            <a:lvl7pPr marL="5485985" indent="0">
              <a:buNone/>
              <a:defRPr sz="2800"/>
            </a:lvl7pPr>
            <a:lvl8pPr marL="6400317" indent="0">
              <a:buNone/>
              <a:defRPr sz="2800"/>
            </a:lvl8pPr>
            <a:lvl9pPr marL="7314647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43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0936" y="4067389"/>
            <a:ext cx="10203662" cy="9208346"/>
          </a:xfrm>
        </p:spPr>
        <p:txBody>
          <a:bodyPr/>
          <a:lstStyle>
            <a:lvl1pPr>
              <a:defRPr sz="5599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01053" y="4067389"/>
            <a:ext cx="10207895" cy="9208346"/>
          </a:xfrm>
        </p:spPr>
        <p:txBody>
          <a:bodyPr/>
          <a:lstStyle>
            <a:lvl1pPr>
              <a:defRPr sz="5599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21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59" y="585894"/>
            <a:ext cx="21948458" cy="2438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60" y="3274909"/>
            <a:ext cx="10775237" cy="1364826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31" indent="0">
              <a:buNone/>
              <a:defRPr sz="4000" b="1"/>
            </a:lvl2pPr>
            <a:lvl3pPr marL="1828662" indent="0">
              <a:buNone/>
              <a:defRPr sz="3600" b="1"/>
            </a:lvl3pPr>
            <a:lvl4pPr marL="2742993" indent="0">
              <a:buNone/>
              <a:defRPr sz="3200" b="1"/>
            </a:lvl4pPr>
            <a:lvl5pPr marL="3657323" indent="0">
              <a:buNone/>
              <a:defRPr sz="3200" b="1"/>
            </a:lvl5pPr>
            <a:lvl6pPr marL="4571655" indent="0">
              <a:buNone/>
              <a:defRPr sz="3200" b="1"/>
            </a:lvl6pPr>
            <a:lvl7pPr marL="5485985" indent="0">
              <a:buNone/>
              <a:defRPr sz="3200" b="1"/>
            </a:lvl7pPr>
            <a:lvl8pPr marL="6400317" indent="0">
              <a:buNone/>
              <a:defRPr sz="3200" b="1"/>
            </a:lvl8pPr>
            <a:lvl9pPr marL="731464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360" y="4639735"/>
            <a:ext cx="10775237" cy="8429414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8354" y="3274909"/>
            <a:ext cx="10779469" cy="1364826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31" indent="0">
              <a:buNone/>
              <a:defRPr sz="4000" b="1"/>
            </a:lvl2pPr>
            <a:lvl3pPr marL="1828662" indent="0">
              <a:buNone/>
              <a:defRPr sz="3600" b="1"/>
            </a:lvl3pPr>
            <a:lvl4pPr marL="2742993" indent="0">
              <a:buNone/>
              <a:defRPr sz="3200" b="1"/>
            </a:lvl4pPr>
            <a:lvl5pPr marL="3657323" indent="0">
              <a:buNone/>
              <a:defRPr sz="3200" b="1"/>
            </a:lvl5pPr>
            <a:lvl6pPr marL="4571655" indent="0">
              <a:buNone/>
              <a:defRPr sz="3200" b="1"/>
            </a:lvl6pPr>
            <a:lvl7pPr marL="5485985" indent="0">
              <a:buNone/>
              <a:defRPr sz="3200" b="1"/>
            </a:lvl7pPr>
            <a:lvl8pPr marL="6400317" indent="0">
              <a:buNone/>
              <a:defRPr sz="3200" b="1"/>
            </a:lvl8pPr>
            <a:lvl9pPr marL="731464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8354" y="4639735"/>
            <a:ext cx="10779469" cy="8429414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861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870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02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65" y="582506"/>
            <a:ext cx="8023213" cy="247904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4708" y="582509"/>
            <a:ext cx="13633109" cy="12486642"/>
          </a:xfrm>
        </p:spPr>
        <p:txBody>
          <a:bodyPr/>
          <a:lstStyle>
            <a:lvl1pPr>
              <a:defRPr sz="6399"/>
            </a:lvl1pPr>
            <a:lvl2pPr>
              <a:defRPr sz="5599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365" y="3061549"/>
            <a:ext cx="8023213" cy="10007602"/>
          </a:xfrm>
        </p:spPr>
        <p:txBody>
          <a:bodyPr/>
          <a:lstStyle>
            <a:lvl1pPr marL="0" indent="0">
              <a:buNone/>
              <a:defRPr sz="2800"/>
            </a:lvl1pPr>
            <a:lvl2pPr marL="914331" indent="0">
              <a:buNone/>
              <a:defRPr sz="2400"/>
            </a:lvl2pPr>
            <a:lvl3pPr marL="1828662" indent="0">
              <a:buNone/>
              <a:defRPr sz="2000"/>
            </a:lvl3pPr>
            <a:lvl4pPr marL="2742993" indent="0">
              <a:buNone/>
              <a:defRPr sz="1800"/>
            </a:lvl4pPr>
            <a:lvl5pPr marL="3657323" indent="0">
              <a:buNone/>
              <a:defRPr sz="1800"/>
            </a:lvl5pPr>
            <a:lvl6pPr marL="4571655" indent="0">
              <a:buNone/>
              <a:defRPr sz="1800"/>
            </a:lvl6pPr>
            <a:lvl7pPr marL="5485985" indent="0">
              <a:buNone/>
              <a:defRPr sz="1800"/>
            </a:lvl7pPr>
            <a:lvl8pPr marL="6400317" indent="0">
              <a:buNone/>
              <a:defRPr sz="1800"/>
            </a:lvl8pPr>
            <a:lvl9pPr marL="7314647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61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0060" y="10241281"/>
            <a:ext cx="14632305" cy="1209042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0060" y="1307254"/>
            <a:ext cx="14632305" cy="8778240"/>
          </a:xfrm>
        </p:spPr>
        <p:txBody>
          <a:bodyPr/>
          <a:lstStyle>
            <a:lvl1pPr marL="0" indent="0">
              <a:buNone/>
              <a:defRPr sz="6399"/>
            </a:lvl1pPr>
            <a:lvl2pPr marL="914331" indent="0">
              <a:buNone/>
              <a:defRPr sz="5599"/>
            </a:lvl2pPr>
            <a:lvl3pPr marL="1828662" indent="0">
              <a:buNone/>
              <a:defRPr sz="4800"/>
            </a:lvl3pPr>
            <a:lvl4pPr marL="2742993" indent="0">
              <a:buNone/>
              <a:defRPr sz="4000"/>
            </a:lvl4pPr>
            <a:lvl5pPr marL="3657323" indent="0">
              <a:buNone/>
              <a:defRPr sz="4000"/>
            </a:lvl5pPr>
            <a:lvl6pPr marL="4571655" indent="0">
              <a:buNone/>
              <a:defRPr sz="4000"/>
            </a:lvl6pPr>
            <a:lvl7pPr marL="5485985" indent="0">
              <a:buNone/>
              <a:defRPr sz="4000"/>
            </a:lvl7pPr>
            <a:lvl8pPr marL="6400317" indent="0">
              <a:buNone/>
              <a:defRPr sz="4000"/>
            </a:lvl8pPr>
            <a:lvl9pPr marL="7314647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0060" y="11450323"/>
            <a:ext cx="14632305" cy="1717038"/>
          </a:xfrm>
        </p:spPr>
        <p:txBody>
          <a:bodyPr/>
          <a:lstStyle>
            <a:lvl1pPr marL="0" indent="0">
              <a:buNone/>
              <a:defRPr sz="2800"/>
            </a:lvl1pPr>
            <a:lvl2pPr marL="914331" indent="0">
              <a:buNone/>
              <a:defRPr sz="2400"/>
            </a:lvl2pPr>
            <a:lvl3pPr marL="1828662" indent="0">
              <a:buNone/>
              <a:defRPr sz="2000"/>
            </a:lvl3pPr>
            <a:lvl4pPr marL="2742993" indent="0">
              <a:buNone/>
              <a:defRPr sz="1800"/>
            </a:lvl4pPr>
            <a:lvl5pPr marL="3657323" indent="0">
              <a:buNone/>
              <a:defRPr sz="1800"/>
            </a:lvl5pPr>
            <a:lvl6pPr marL="4571655" indent="0">
              <a:buNone/>
              <a:defRPr sz="1800"/>
            </a:lvl6pPr>
            <a:lvl7pPr marL="5485985" indent="0">
              <a:buNone/>
              <a:defRPr sz="1800"/>
            </a:lvl7pPr>
            <a:lvl8pPr marL="6400317" indent="0">
              <a:buNone/>
              <a:defRPr sz="1800"/>
            </a:lvl8pPr>
            <a:lvl9pPr marL="7314647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944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790938" y="1215814"/>
            <a:ext cx="20818008" cy="243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0938" y="4067389"/>
            <a:ext cx="20818008" cy="920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31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8799">
          <a:solidFill>
            <a:srgbClr val="000000"/>
          </a:solidFill>
          <a:latin typeface="+mj-lt"/>
          <a:ea typeface="+mj-ea"/>
          <a:cs typeface="+mj-cs"/>
        </a:defRPr>
      </a:lvl1pPr>
      <a:lvl2pPr marL="863535" indent="-431767" algn="l" defTabSz="914331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8799">
          <a:solidFill>
            <a:srgbClr val="000000"/>
          </a:solidFill>
          <a:latin typeface="Times New Roman" pitchFamily="16" charset="0"/>
          <a:ea typeface="Lucida Sans Unicode" pitchFamily="32" charset="0"/>
          <a:cs typeface="Lucida Sans Unicode" pitchFamily="32" charset="0"/>
        </a:defRPr>
      </a:lvl2pPr>
      <a:lvl3pPr marL="1295302" indent="-431767" algn="l" defTabSz="914331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8799">
          <a:solidFill>
            <a:srgbClr val="000000"/>
          </a:solidFill>
          <a:latin typeface="Times New Roman" pitchFamily="16" charset="0"/>
          <a:ea typeface="Lucida Sans Unicode" pitchFamily="32" charset="0"/>
          <a:cs typeface="Lucida Sans Unicode" pitchFamily="32" charset="0"/>
        </a:defRPr>
      </a:lvl3pPr>
      <a:lvl4pPr marL="1727070" indent="-431767" algn="l" defTabSz="914331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8799">
          <a:solidFill>
            <a:srgbClr val="000000"/>
          </a:solidFill>
          <a:latin typeface="Times New Roman" pitchFamily="16" charset="0"/>
          <a:ea typeface="Lucida Sans Unicode" pitchFamily="32" charset="0"/>
          <a:cs typeface="Lucida Sans Unicode" pitchFamily="32" charset="0"/>
        </a:defRPr>
      </a:lvl4pPr>
      <a:lvl5pPr marL="2158837" indent="-431767" algn="l" defTabSz="914331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8799">
          <a:solidFill>
            <a:srgbClr val="000000"/>
          </a:solidFill>
          <a:latin typeface="Times New Roman" pitchFamily="16" charset="0"/>
          <a:ea typeface="Lucida Sans Unicode" pitchFamily="32" charset="0"/>
          <a:cs typeface="Lucida Sans Unicode" pitchFamily="32" charset="0"/>
        </a:defRPr>
      </a:lvl5pPr>
      <a:lvl6pPr marL="3073167" indent="-431767" algn="l" defTabSz="914331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8799">
          <a:solidFill>
            <a:srgbClr val="000000"/>
          </a:solidFill>
          <a:latin typeface="Times New Roman" pitchFamily="16" charset="0"/>
          <a:ea typeface="Lucida Sans Unicode" pitchFamily="32" charset="0"/>
          <a:cs typeface="Lucida Sans Unicode" pitchFamily="32" charset="0"/>
        </a:defRPr>
      </a:lvl6pPr>
      <a:lvl7pPr marL="3987499" indent="-431767" algn="l" defTabSz="914331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8799">
          <a:solidFill>
            <a:srgbClr val="000000"/>
          </a:solidFill>
          <a:latin typeface="Times New Roman" pitchFamily="16" charset="0"/>
          <a:ea typeface="Lucida Sans Unicode" pitchFamily="32" charset="0"/>
          <a:cs typeface="Lucida Sans Unicode" pitchFamily="32" charset="0"/>
        </a:defRPr>
      </a:lvl7pPr>
      <a:lvl8pPr marL="4901829" indent="-431767" algn="l" defTabSz="914331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8799">
          <a:solidFill>
            <a:srgbClr val="000000"/>
          </a:solidFill>
          <a:latin typeface="Times New Roman" pitchFamily="16" charset="0"/>
          <a:ea typeface="Lucida Sans Unicode" pitchFamily="32" charset="0"/>
          <a:cs typeface="Lucida Sans Unicode" pitchFamily="32" charset="0"/>
        </a:defRPr>
      </a:lvl8pPr>
      <a:lvl9pPr marL="5816161" indent="-431767" algn="l" defTabSz="914331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8799">
          <a:solidFill>
            <a:srgbClr val="000000"/>
          </a:solidFill>
          <a:latin typeface="Times New Roman" pitchFamily="16" charset="0"/>
          <a:ea typeface="Lucida Sans Unicode" pitchFamily="32" charset="0"/>
          <a:cs typeface="Lucida Sans Unicode" pitchFamily="32" charset="0"/>
        </a:defRPr>
      </a:lvl9pPr>
    </p:titleStyle>
    <p:bodyStyle>
      <a:lvl1pPr marL="860361" indent="-647651" algn="l" defTabSz="914331" rtl="0" fontAlgn="base" hangingPunct="0">
        <a:lnSpc>
          <a:spcPct val="112000"/>
        </a:lnSpc>
        <a:spcBef>
          <a:spcPct val="0"/>
        </a:spcBef>
        <a:spcAft>
          <a:spcPts val="2850"/>
        </a:spcAft>
        <a:buClr>
          <a:srgbClr val="000000"/>
        </a:buClr>
        <a:buSzPct val="45000"/>
        <a:buFont typeface="StarSymbol" charset="0"/>
        <a:buChar char="●"/>
        <a:defRPr sz="6399">
          <a:solidFill>
            <a:srgbClr val="000000"/>
          </a:solidFill>
          <a:latin typeface="+mn-lt"/>
          <a:ea typeface="+mn-ea"/>
          <a:cs typeface="+mn-cs"/>
        </a:defRPr>
      </a:lvl1pPr>
      <a:lvl2pPr marL="1723896" indent="-571457" algn="l" defTabSz="914331" rtl="0" fontAlgn="base" hangingPunct="0">
        <a:lnSpc>
          <a:spcPct val="112000"/>
        </a:lnSpc>
        <a:spcBef>
          <a:spcPct val="0"/>
        </a:spcBef>
        <a:spcAft>
          <a:spcPts val="2276"/>
        </a:spcAft>
        <a:buClr>
          <a:srgbClr val="000000"/>
        </a:buClr>
        <a:buSzPct val="75000"/>
        <a:buFont typeface="StarSymbol" charset="0"/>
        <a:buChar char="–"/>
        <a:defRPr sz="5599">
          <a:solidFill>
            <a:srgbClr val="000000"/>
          </a:solidFill>
          <a:latin typeface="+mn-lt"/>
          <a:ea typeface="+mn-ea"/>
          <a:cs typeface="+mn-cs"/>
        </a:defRPr>
      </a:lvl2pPr>
      <a:lvl3pPr marL="2587430" indent="-431767" algn="l" defTabSz="914331" rtl="0" fontAlgn="base" hangingPunct="0">
        <a:lnSpc>
          <a:spcPct val="112000"/>
        </a:lnSpc>
        <a:spcBef>
          <a:spcPct val="0"/>
        </a:spcBef>
        <a:spcAft>
          <a:spcPts val="1700"/>
        </a:spcAft>
        <a:buClr>
          <a:srgbClr val="000000"/>
        </a:buClr>
        <a:buSzPct val="45000"/>
        <a:buFont typeface="StarSymbol" charset="0"/>
        <a:buChar char="●"/>
        <a:defRPr sz="4800">
          <a:solidFill>
            <a:srgbClr val="000000"/>
          </a:solidFill>
          <a:latin typeface="+mn-lt"/>
          <a:ea typeface="+mn-ea"/>
          <a:cs typeface="+mn-cs"/>
        </a:defRPr>
      </a:lvl3pPr>
      <a:lvl4pPr marL="3450965" indent="-428593" algn="l" defTabSz="914331" rtl="0" fontAlgn="base" hangingPunct="0">
        <a:lnSpc>
          <a:spcPct val="112000"/>
        </a:lnSpc>
        <a:spcBef>
          <a:spcPct val="0"/>
        </a:spcBef>
        <a:spcAft>
          <a:spcPts val="1150"/>
        </a:spcAft>
        <a:buClr>
          <a:srgbClr val="000000"/>
        </a:buClr>
        <a:buSzPct val="75000"/>
        <a:buFont typeface="StarSymbol" charset="0"/>
        <a:buChar char="–"/>
        <a:defRPr sz="4000">
          <a:solidFill>
            <a:srgbClr val="000000"/>
          </a:solidFill>
          <a:latin typeface="+mn-lt"/>
          <a:ea typeface="+mn-ea"/>
          <a:cs typeface="+mn-cs"/>
        </a:defRPr>
      </a:lvl4pPr>
      <a:lvl5pPr marL="4314500" indent="-431767" algn="l" defTabSz="914331" rtl="0" fontAlgn="base" hangingPunct="0">
        <a:lnSpc>
          <a:spcPct val="112000"/>
        </a:lnSpc>
        <a:spcBef>
          <a:spcPct val="0"/>
        </a:spcBef>
        <a:spcAft>
          <a:spcPts val="576"/>
        </a:spcAft>
        <a:buClr>
          <a:srgbClr val="000000"/>
        </a:buClr>
        <a:buSzPct val="45000"/>
        <a:buFont typeface="StarSymbol" charset="0"/>
        <a:buChar char="●"/>
        <a:defRPr sz="4000">
          <a:solidFill>
            <a:srgbClr val="000000"/>
          </a:solidFill>
          <a:latin typeface="+mn-lt"/>
          <a:ea typeface="+mn-ea"/>
          <a:cs typeface="+mn-cs"/>
        </a:defRPr>
      </a:lvl5pPr>
      <a:lvl6pPr marL="5228831" indent="-431767" algn="l" defTabSz="914331" rtl="0" fontAlgn="base" hangingPunct="0">
        <a:lnSpc>
          <a:spcPct val="112000"/>
        </a:lnSpc>
        <a:spcBef>
          <a:spcPct val="0"/>
        </a:spcBef>
        <a:spcAft>
          <a:spcPts val="576"/>
        </a:spcAft>
        <a:buClr>
          <a:srgbClr val="000000"/>
        </a:buClr>
        <a:buSzPct val="45000"/>
        <a:buFont typeface="StarSymbol" charset="0"/>
        <a:buChar char="●"/>
        <a:defRPr sz="4000">
          <a:solidFill>
            <a:srgbClr val="000000"/>
          </a:solidFill>
          <a:latin typeface="+mn-lt"/>
          <a:ea typeface="+mn-ea"/>
          <a:cs typeface="+mn-cs"/>
        </a:defRPr>
      </a:lvl6pPr>
      <a:lvl7pPr marL="6143162" indent="-431767" algn="l" defTabSz="914331" rtl="0" fontAlgn="base" hangingPunct="0">
        <a:lnSpc>
          <a:spcPct val="112000"/>
        </a:lnSpc>
        <a:spcBef>
          <a:spcPct val="0"/>
        </a:spcBef>
        <a:spcAft>
          <a:spcPts val="576"/>
        </a:spcAft>
        <a:buClr>
          <a:srgbClr val="000000"/>
        </a:buClr>
        <a:buSzPct val="45000"/>
        <a:buFont typeface="StarSymbol" charset="0"/>
        <a:buChar char="●"/>
        <a:defRPr sz="4000">
          <a:solidFill>
            <a:srgbClr val="000000"/>
          </a:solidFill>
          <a:latin typeface="+mn-lt"/>
          <a:ea typeface="+mn-ea"/>
          <a:cs typeface="+mn-cs"/>
        </a:defRPr>
      </a:lvl7pPr>
      <a:lvl8pPr marL="7057492" indent="-431767" algn="l" defTabSz="914331" rtl="0" fontAlgn="base" hangingPunct="0">
        <a:lnSpc>
          <a:spcPct val="112000"/>
        </a:lnSpc>
        <a:spcBef>
          <a:spcPct val="0"/>
        </a:spcBef>
        <a:spcAft>
          <a:spcPts val="576"/>
        </a:spcAft>
        <a:buClr>
          <a:srgbClr val="000000"/>
        </a:buClr>
        <a:buSzPct val="45000"/>
        <a:buFont typeface="StarSymbol" charset="0"/>
        <a:buChar char="●"/>
        <a:defRPr sz="4000">
          <a:solidFill>
            <a:srgbClr val="000000"/>
          </a:solidFill>
          <a:latin typeface="+mn-lt"/>
          <a:ea typeface="+mn-ea"/>
          <a:cs typeface="+mn-cs"/>
        </a:defRPr>
      </a:lvl8pPr>
      <a:lvl9pPr marL="7971824" indent="-431767" algn="l" defTabSz="914331" rtl="0" fontAlgn="base" hangingPunct="0">
        <a:lnSpc>
          <a:spcPct val="112000"/>
        </a:lnSpc>
        <a:spcBef>
          <a:spcPct val="0"/>
        </a:spcBef>
        <a:spcAft>
          <a:spcPts val="576"/>
        </a:spcAft>
        <a:buClr>
          <a:srgbClr val="000000"/>
        </a:buClr>
        <a:buSzPct val="45000"/>
        <a:buFont typeface="StarSymbol" charset="0"/>
        <a:buChar char="●"/>
        <a:defRPr sz="4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6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31" algn="l" defTabSz="182866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62" algn="l" defTabSz="182866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93" algn="l" defTabSz="182866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323" algn="l" defTabSz="182866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655" algn="l" defTabSz="182866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985" algn="l" defTabSz="182866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317" algn="l" defTabSz="182866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647" algn="l" defTabSz="182866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0.bin" Id="rId3" /><Relationship Type="http://schemas.openxmlformats.org/officeDocument/2006/relationships/image" Target="/ppt/media/imagef.jpg" Id="imgId1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1.bin" Id="rId3" /><Relationship Type="http://schemas.openxmlformats.org/officeDocument/2006/relationships/image" Target="/ppt/media/image10.jpg" Id="imgId15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2.bin" Id="rId3" /><Relationship Type="http://schemas.openxmlformats.org/officeDocument/2006/relationships/image" Target="/ppt/media/image11.jpg" Id="imgId16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3.bin" Id="rId3" /><Relationship Type="http://schemas.openxmlformats.org/officeDocument/2006/relationships/image" Target="/ppt/media/image12.jpg" Id="imgId17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bin" Id="rId3" /><Relationship Type="http://schemas.openxmlformats.org/officeDocument/2006/relationships/image" Target="/ppt/media/image.jpg" Id="imgId0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.bin" Id="rId3" /><Relationship Type="http://schemas.openxmlformats.org/officeDocument/2006/relationships/image" Target="/ppt/media/image2.jpg" Id="img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.bin" Id="rId3" /><Relationship Type="http://schemas.openxmlformats.org/officeDocument/2006/relationships/image" Target="/ppt/media/image3.jpg" Id="img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5.bin" Id="rId3" /><Relationship Type="http://schemas.openxmlformats.org/officeDocument/2006/relationships/image" Target="/ppt/media/image4.jpg" Id="img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.bin" Id="rId3" /><Relationship Type="http://schemas.openxmlformats.org/officeDocument/2006/relationships/image" Target="/ppt/media/image5.jpg" Id="img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7.bin" Id="rId3" /><Relationship Type="http://schemas.openxmlformats.org/officeDocument/2006/relationships/image" Target="/ppt/media/image6.jpg" Id="imgId5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8.bin" Id="rId3" /><Relationship Type="http://schemas.openxmlformats.org/officeDocument/2006/relationships/image" Target="/ppt/media/image7.jpg" Id="imgId6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9.bin" Id="rId3" /><Relationship Type="http://schemas.openxmlformats.org/officeDocument/2006/relationships/image" Target="/ppt/media/image8.jpg" Id="imgId7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a.bin" Id="rId3" /><Relationship Type="http://schemas.openxmlformats.org/officeDocument/2006/relationships/image" Target="/ppt/media/image9.jpg" Id="imgId8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b.bin" Id="rId3" /><Relationship Type="http://schemas.openxmlformats.org/officeDocument/2006/relationships/image" Target="/ppt/media/imagea.jpg" Id="imgId9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c.bin" Id="rId3" /><Relationship Type="http://schemas.openxmlformats.org/officeDocument/2006/relationships/image" Target="/ppt/media/imageb.jpg" Id="imgId10" /></Relationships>
</file>

<file path=ppt/slides/_rels/slided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d.bin" Id="rId3" /><Relationship Type="http://schemas.openxmlformats.org/officeDocument/2006/relationships/image" Target="/ppt/media/imagec.jpg" Id="imgId11" /></Relationships>
</file>

<file path=ppt/slides/_rels/slidee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e.bin" Id="rId3" /><Relationship Type="http://schemas.openxmlformats.org/officeDocument/2006/relationships/image" Target="/ppt/media/imaged.jpg" Id="imgId12" /></Relationships>
</file>

<file path=ppt/slides/_rels/slidef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f.bin" Id="rId3" /><Relationship Type="http://schemas.openxmlformats.org/officeDocument/2006/relationships/image" Target="/ppt/media/imagee.jpg" Id="imgId13" /></Relationships>
</file>

<file path=ppt/slides/slide1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Slide 15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Slide 16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A-BRAVE Trial – Summary and Conclusions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Acknowledgements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A-BRAVE Trial: &lt;br /&gt;a phase III randomised trial with Avelumab in early triple negative breast cancer with residual disease after neoadjuvant chemotherapy or at high risk after primary surgery and adjuvant chemotherapy 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A-BRAVE Trial - Key findings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Slide 3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Slide 4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A-BRAVE Trial - Study Design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Slide 6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A-BRAVE Trial – Study Objectives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Slide 8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a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Slide 9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b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Slide 10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c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A-BRAVE Trial - Disease-Free Survival, ITT (co-primary end point) &lt;br /&gt;median FUp: 52.1 months (95% CI: 49.8- 53.8)   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d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A-BRAVE Trial - Disease-Free Survival, stratum B (post-neoadjuvant) &lt;br /&gt;(co-primary endpoint)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e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A-BRAVE Trial - Overall Survival, ITT (secondary endpoint) 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f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848" y="5486403"/>
            <a:ext cx="15611474" cy="688974"/>
          </a:xfrm>
        </p:spPr>
        <p:txBody>
          <a:bodyPr/>
          <a:lstStyle/>
          <a:p>
            <a:r>
              <a:rPr lang="en-US" sz="14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A-BRAVE Trial – Distant disease-free survival, ITT&lt;br /&gt;(post-hoc exploratory analysis)</a:t>
            </a:r>
          </a:p>
        </p:txBody>
      </p:sp>
      <p:pic>
        <p:nvPicPr>
          <p:cNvPr id="1026" name="Picture 2" title=""/>
          <p:cNvPicPr>
            <a:picLocks noChangeAspect="1" noChangeArrowheads="1"/>
          </p:cNvPicPr>
          <p:nvPr/>
        </p:nvPicPr>
        <p:blipFill>
          <a:blip r:embed="img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" y="0"/>
            <a:ext cx="24349363" cy="1369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4685" y="13792200"/>
            <a:ext cx="2442185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StarSymbol</vt:lpstr>
      <vt:lpstr>Times New Roman</vt:lpstr>
      <vt:lpstr>Default Design</vt:lpstr>
      <vt:lpstr>[TITLE]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Koehler, Torsten</dc:creator>
  <cp:lastModifiedBy>Torsten Koehler</cp:lastModifiedBy>
  <cp:revision>31</cp:revision>
  <dcterms:modified xsi:type="dcterms:W3CDTF">2021-05-14T01:27:25Z</dcterms:modified>
</cp:coreProperties>
</file>